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37" r:id="rId1"/>
  </p:sldMasterIdLst>
  <p:sldIdLst>
    <p:sldId id="256" r:id="rId2"/>
    <p:sldId id="258" r:id="rId3"/>
    <p:sldId id="277" r:id="rId4"/>
    <p:sldId id="260" r:id="rId5"/>
    <p:sldId id="278" r:id="rId6"/>
    <p:sldId id="262" r:id="rId7"/>
    <p:sldId id="276" r:id="rId8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1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C95AF66-717B-483A-84EA-BAD98C19B5A8}"/>
    <pc:docChg chg="custSel modSld">
      <pc:chgData name="Narelle Wheaton" userId="6e1b2b30-480e-4f91-806b-6735d5b9e446" providerId="ADAL" clId="{0C95AF66-717B-483A-84EA-BAD98C19B5A8}" dt="2023-05-18T06:19:36.850" v="23" actId="1076"/>
      <pc:docMkLst>
        <pc:docMk/>
      </pc:docMkLst>
      <pc:sldChg chg="modSp mod">
        <pc:chgData name="Narelle Wheaton" userId="6e1b2b30-480e-4f91-806b-6735d5b9e446" providerId="ADAL" clId="{0C95AF66-717B-483A-84EA-BAD98C19B5A8}" dt="2023-05-18T06:14:01.785" v="4" actId="1076"/>
        <pc:sldMkLst>
          <pc:docMk/>
          <pc:sldMk cId="0" sldId="256"/>
        </pc:sldMkLst>
        <pc:spChg chg="mod">
          <ac:chgData name="Narelle Wheaton" userId="6e1b2b30-480e-4f91-806b-6735d5b9e446" providerId="ADAL" clId="{0C95AF66-717B-483A-84EA-BAD98C19B5A8}" dt="2023-05-18T06:14:01.785" v="4" actId="1076"/>
          <ac:spMkLst>
            <pc:docMk/>
            <pc:sldMk cId="0" sldId="256"/>
            <ac:spMk id="3074" creationId="{C0A9CD9E-4C7C-8D9A-390D-896906883A2A}"/>
          </ac:spMkLst>
        </pc:spChg>
      </pc:sldChg>
      <pc:sldChg chg="modSp mod">
        <pc:chgData name="Narelle Wheaton" userId="6e1b2b30-480e-4f91-806b-6735d5b9e446" providerId="ADAL" clId="{0C95AF66-717B-483A-84EA-BAD98C19B5A8}" dt="2023-05-18T06:14:36.697" v="7" actId="1076"/>
        <pc:sldMkLst>
          <pc:docMk/>
          <pc:sldMk cId="0" sldId="258"/>
        </pc:sldMkLst>
        <pc:spChg chg="mod">
          <ac:chgData name="Narelle Wheaton" userId="6e1b2b30-480e-4f91-806b-6735d5b9e446" providerId="ADAL" clId="{0C95AF66-717B-483A-84EA-BAD98C19B5A8}" dt="2023-05-18T06:14:36.697" v="7" actId="1076"/>
          <ac:spMkLst>
            <pc:docMk/>
            <pc:sldMk cId="0" sldId="258"/>
            <ac:spMk id="3074" creationId="{8CF52E0D-4A1E-1F9E-CC5C-3D2C22BA5E33}"/>
          </ac:spMkLst>
        </pc:spChg>
      </pc:sldChg>
      <pc:sldChg chg="modSp mod">
        <pc:chgData name="Narelle Wheaton" userId="6e1b2b30-480e-4f91-806b-6735d5b9e446" providerId="ADAL" clId="{0C95AF66-717B-483A-84EA-BAD98C19B5A8}" dt="2023-05-18T06:15:12.367" v="13" actId="1076"/>
        <pc:sldMkLst>
          <pc:docMk/>
          <pc:sldMk cId="0" sldId="260"/>
        </pc:sldMkLst>
        <pc:spChg chg="mod">
          <ac:chgData name="Narelle Wheaton" userId="6e1b2b30-480e-4f91-806b-6735d5b9e446" providerId="ADAL" clId="{0C95AF66-717B-483A-84EA-BAD98C19B5A8}" dt="2023-05-18T06:15:12.367" v="13" actId="1076"/>
          <ac:spMkLst>
            <pc:docMk/>
            <pc:sldMk cId="0" sldId="260"/>
            <ac:spMk id="5122" creationId="{57B5A067-E3F7-F829-424F-12C10EEF28A6}"/>
          </ac:spMkLst>
        </pc:spChg>
      </pc:sldChg>
      <pc:sldChg chg="modSp mod">
        <pc:chgData name="Narelle Wheaton" userId="6e1b2b30-480e-4f91-806b-6735d5b9e446" providerId="ADAL" clId="{0C95AF66-717B-483A-84EA-BAD98C19B5A8}" dt="2023-05-18T06:19:23.715" v="20" actId="1076"/>
        <pc:sldMkLst>
          <pc:docMk/>
          <pc:sldMk cId="0" sldId="262"/>
        </pc:sldMkLst>
        <pc:spChg chg="mod">
          <ac:chgData name="Narelle Wheaton" userId="6e1b2b30-480e-4f91-806b-6735d5b9e446" providerId="ADAL" clId="{0C95AF66-717B-483A-84EA-BAD98C19B5A8}" dt="2023-05-18T06:19:23.715" v="20" actId="1076"/>
          <ac:spMkLst>
            <pc:docMk/>
            <pc:sldMk cId="0" sldId="262"/>
            <ac:spMk id="7170" creationId="{7FF6F98B-398E-2156-FF6C-3AF4A898010C}"/>
          </ac:spMkLst>
        </pc:spChg>
      </pc:sldChg>
      <pc:sldChg chg="modSp mod">
        <pc:chgData name="Narelle Wheaton" userId="6e1b2b30-480e-4f91-806b-6735d5b9e446" providerId="ADAL" clId="{0C95AF66-717B-483A-84EA-BAD98C19B5A8}" dt="2023-05-18T06:19:36.850" v="23" actId="1076"/>
        <pc:sldMkLst>
          <pc:docMk/>
          <pc:sldMk cId="0" sldId="276"/>
        </pc:sldMkLst>
        <pc:spChg chg="mod">
          <ac:chgData name="Narelle Wheaton" userId="6e1b2b30-480e-4f91-806b-6735d5b9e446" providerId="ADAL" clId="{0C95AF66-717B-483A-84EA-BAD98C19B5A8}" dt="2023-05-18T06:19:36.850" v="23" actId="1076"/>
          <ac:spMkLst>
            <pc:docMk/>
            <pc:sldMk cId="0" sldId="276"/>
            <ac:spMk id="3074" creationId="{75EC72B1-2D7E-246D-3742-C269CFF5DE23}"/>
          </ac:spMkLst>
        </pc:spChg>
      </pc:sldChg>
      <pc:sldChg chg="modSp mod">
        <pc:chgData name="Narelle Wheaton" userId="6e1b2b30-480e-4f91-806b-6735d5b9e446" providerId="ADAL" clId="{0C95AF66-717B-483A-84EA-BAD98C19B5A8}" dt="2023-05-18T06:14:55.249" v="10" actId="1076"/>
        <pc:sldMkLst>
          <pc:docMk/>
          <pc:sldMk cId="0" sldId="277"/>
        </pc:sldMkLst>
        <pc:spChg chg="mod">
          <ac:chgData name="Narelle Wheaton" userId="6e1b2b30-480e-4f91-806b-6735d5b9e446" providerId="ADAL" clId="{0C95AF66-717B-483A-84EA-BAD98C19B5A8}" dt="2023-05-18T06:14:55.249" v="10" actId="1076"/>
          <ac:spMkLst>
            <pc:docMk/>
            <pc:sldMk cId="0" sldId="277"/>
            <ac:spMk id="3074" creationId="{AF08C7C3-AA4F-9365-9D22-760C4203DC09}"/>
          </ac:spMkLst>
        </pc:spChg>
      </pc:sldChg>
      <pc:sldChg chg="modSp mod">
        <pc:chgData name="Narelle Wheaton" userId="6e1b2b30-480e-4f91-806b-6735d5b9e446" providerId="ADAL" clId="{0C95AF66-717B-483A-84EA-BAD98C19B5A8}" dt="2023-05-18T06:18:40.071" v="16" actId="1076"/>
        <pc:sldMkLst>
          <pc:docMk/>
          <pc:sldMk cId="0" sldId="278"/>
        </pc:sldMkLst>
        <pc:spChg chg="mod">
          <ac:chgData name="Narelle Wheaton" userId="6e1b2b30-480e-4f91-806b-6735d5b9e446" providerId="ADAL" clId="{0C95AF66-717B-483A-84EA-BAD98C19B5A8}" dt="2023-05-18T06:18:40.071" v="16" actId="1076"/>
          <ac:spMkLst>
            <pc:docMk/>
            <pc:sldMk cId="0" sldId="278"/>
            <ac:spMk id="3074" creationId="{AAAEF337-DAD6-0952-910D-DF951B12688F}"/>
          </ac:spMkLst>
        </pc:spChg>
      </pc:sldChg>
    </pc:docChg>
  </pc:docChgLst>
  <pc:docChgLst>
    <pc:chgData name="Narelle Wheaton" userId="6e1b2b30-480e-4f91-806b-6735d5b9e446" providerId="ADAL" clId="{AB629F14-8240-4BA6-84CF-FD78D699E08D}"/>
    <pc:docChg chg="custSel modSld">
      <pc:chgData name="Narelle Wheaton" userId="6e1b2b30-480e-4f91-806b-6735d5b9e446" providerId="ADAL" clId="{AB629F14-8240-4BA6-84CF-FD78D699E08D}" dt="2023-06-06T07:23:01.132" v="7" actId="27636"/>
      <pc:docMkLst>
        <pc:docMk/>
      </pc:docMkLst>
      <pc:sldChg chg="modSp mod">
        <pc:chgData name="Narelle Wheaton" userId="6e1b2b30-480e-4f91-806b-6735d5b9e446" providerId="ADAL" clId="{AB629F14-8240-4BA6-84CF-FD78D699E08D}" dt="2023-06-06T07:22:36.071" v="1" actId="404"/>
        <pc:sldMkLst>
          <pc:docMk/>
          <pc:sldMk cId="0" sldId="256"/>
        </pc:sldMkLst>
        <pc:spChg chg="mod">
          <ac:chgData name="Narelle Wheaton" userId="6e1b2b30-480e-4f91-806b-6735d5b9e446" providerId="ADAL" clId="{AB629F14-8240-4BA6-84CF-FD78D699E08D}" dt="2023-06-06T07:22:36.071" v="1" actId="404"/>
          <ac:spMkLst>
            <pc:docMk/>
            <pc:sldMk cId="0" sldId="256"/>
            <ac:spMk id="3074" creationId="{C0A9CD9E-4C7C-8D9A-390D-896906883A2A}"/>
          </ac:spMkLst>
        </pc:spChg>
      </pc:sldChg>
      <pc:sldChg chg="modSp mod">
        <pc:chgData name="Narelle Wheaton" userId="6e1b2b30-480e-4f91-806b-6735d5b9e446" providerId="ADAL" clId="{AB629F14-8240-4BA6-84CF-FD78D699E08D}" dt="2023-06-06T07:22:43.326" v="2" actId="404"/>
        <pc:sldMkLst>
          <pc:docMk/>
          <pc:sldMk cId="0" sldId="258"/>
        </pc:sldMkLst>
        <pc:spChg chg="mod">
          <ac:chgData name="Narelle Wheaton" userId="6e1b2b30-480e-4f91-806b-6735d5b9e446" providerId="ADAL" clId="{AB629F14-8240-4BA6-84CF-FD78D699E08D}" dt="2023-06-06T07:22:43.326" v="2" actId="404"/>
          <ac:spMkLst>
            <pc:docMk/>
            <pc:sldMk cId="0" sldId="258"/>
            <ac:spMk id="3074" creationId="{8CF52E0D-4A1E-1F9E-CC5C-3D2C22BA5E33}"/>
          </ac:spMkLst>
        </pc:spChg>
      </pc:sldChg>
      <pc:sldChg chg="modSp mod">
        <pc:chgData name="Narelle Wheaton" userId="6e1b2b30-480e-4f91-806b-6735d5b9e446" providerId="ADAL" clId="{AB629F14-8240-4BA6-84CF-FD78D699E08D}" dt="2023-06-06T07:22:51.842" v="5" actId="404"/>
        <pc:sldMkLst>
          <pc:docMk/>
          <pc:sldMk cId="0" sldId="277"/>
        </pc:sldMkLst>
        <pc:spChg chg="mod">
          <ac:chgData name="Narelle Wheaton" userId="6e1b2b30-480e-4f91-806b-6735d5b9e446" providerId="ADAL" clId="{AB629F14-8240-4BA6-84CF-FD78D699E08D}" dt="2023-06-06T07:22:51.842" v="5" actId="404"/>
          <ac:spMkLst>
            <pc:docMk/>
            <pc:sldMk cId="0" sldId="277"/>
            <ac:spMk id="3074" creationId="{AF08C7C3-AA4F-9365-9D22-760C4203DC09}"/>
          </ac:spMkLst>
        </pc:spChg>
      </pc:sldChg>
      <pc:sldChg chg="modSp mod">
        <pc:chgData name="Narelle Wheaton" userId="6e1b2b30-480e-4f91-806b-6735d5b9e446" providerId="ADAL" clId="{AB629F14-8240-4BA6-84CF-FD78D699E08D}" dt="2023-06-06T07:23:01.132" v="7" actId="27636"/>
        <pc:sldMkLst>
          <pc:docMk/>
          <pc:sldMk cId="0" sldId="278"/>
        </pc:sldMkLst>
        <pc:spChg chg="mod">
          <ac:chgData name="Narelle Wheaton" userId="6e1b2b30-480e-4f91-806b-6735d5b9e446" providerId="ADAL" clId="{AB629F14-8240-4BA6-84CF-FD78D699E08D}" dt="2023-06-06T07:23:01.132" v="7" actId="27636"/>
          <ac:spMkLst>
            <pc:docMk/>
            <pc:sldMk cId="0" sldId="278"/>
            <ac:spMk id="3074" creationId="{AAAEF337-DAD6-0952-910D-DF951B12688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0238E-8F3C-D958-B61E-603ACB540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1A7446-0781-1DF8-AD42-CDF91E095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9E1D4-F223-7507-05EB-190B796C7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AF75A-8ED1-43C6-9194-7633248DDD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756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42B18A-9EFF-34FB-0510-D1CC64466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1A5D91-3575-5FE0-07A4-7ED98AEB3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3BE19-97E9-15C8-EC55-90C2C74F0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19FEE-4AE6-437C-83EE-0C9291F020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238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FA9716-C8EB-96AB-6CD9-9CA296F44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A16643-327B-2276-4B25-B604098CD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9A837-C0AD-FB5F-DD4F-B6F0A2B57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E7EF7-64E3-4618-978E-9FF97C5360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873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9D189-76B5-EECB-D644-38DC90D44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7CB722-9FAD-2D70-DC0B-73FC8F897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217589-9918-9E4F-CFF4-71B3BBED4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33766-A4D3-4D90-8B0A-139CA6D3C2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035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1ECBFC-1D6C-6F92-5090-86A8796C0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DED5DC-1BF7-DCA8-4D95-01D0958CC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D80041-AFBE-9560-5673-64FE949B6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3C583-5FAD-49C1-995F-A161328DAB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358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84F074B-C0BB-FF91-5ADB-3D50872F6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50A305-FADD-EDC0-6701-F40C76645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B18AEDD-2382-1CB6-0499-476E32ECF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342AE-4222-4CEA-84FB-CF7216954C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9519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B604E22-9070-A181-AE86-62B6114C9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5F19D7B-A58C-436F-8C82-960CBC967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A92F6CB-1C04-C623-9C4A-8FFDEA866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AC78C-DA4E-4C78-B474-231BE9B1D6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2551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129E6F2-51EB-4995-6672-7C8765EEC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4EA48F-FA00-C1EE-660A-327BD48E5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E74B5E8-60C1-246A-95F5-85EB64142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C46A3-E307-471E-B977-1C471CB313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3765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0744D98-657D-9AE5-8726-AFE067E51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C9C8CA1-365A-A85A-C0C2-835B6AF05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7DFFDF-7839-BE6F-4DD4-4C5FEE57D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560C9-E1CD-4B09-965E-44920042C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877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536BB7E-8104-D193-09E5-2D2C60898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A2040A7-7298-F694-9607-808B6D72A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0F8262-9A28-53E9-07EB-EEF2EF71E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B868B-D0C6-433F-8415-820AFE7631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180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37B2A1C-F11A-FC01-1813-EACA112A9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29F2CD-8272-4D0F-3490-DCBD7B4A5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1315889-E646-2E57-8ADE-3ACF02CE8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3240F-A30F-4C58-AB3F-66F24D9615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75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72885EA-6C82-F631-F0F7-C1E68F940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499148D-66A4-616A-9098-7CC9186009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E4DCE-E480-CAFE-BE9D-2E12842FC9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E64FA-4617-B89F-4B86-D3CA51828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2A0211-3316-D942-B967-51D91C4085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D9DF735-7EE3-4387-A330-A6424536D0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C0A9CD9E-4C7C-8D9A-390D-896906883A2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27448" y="908720"/>
            <a:ext cx="9648825" cy="5328592"/>
          </a:xfrm>
        </p:spPr>
        <p:txBody>
          <a:bodyPr rtlCol="0">
            <a:normAutofit lnSpcReduction="10000"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2000" dirty="0"/>
              <a:t>Chorus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There's no other name but this name,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And no other name will do.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There's no other name but Jesu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For folk like me and you.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For no other name brings pardon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And sets everybody free.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There's no other name but Jesus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For you and me.</a:t>
            </a:r>
          </a:p>
          <a:p>
            <a:pPr fontAlgn="auto">
              <a:spcAft>
                <a:spcPts val="0"/>
              </a:spcAft>
              <a:buFont typeface="Wingdings 2" charset="2"/>
              <a:buNone/>
              <a:defRPr/>
            </a:pPr>
            <a:endParaRPr lang="en-US" altLang="en-US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8CF52E0D-4A1E-1F9E-CC5C-3D2C22BA5E3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28031" y="584473"/>
            <a:ext cx="8135938" cy="5689054"/>
          </a:xfrm>
        </p:spPr>
        <p:txBody>
          <a:bodyPr/>
          <a:lstStyle/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2000" dirty="0"/>
              <a:t>Verse 1.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Say, is there a name to live by?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Is there a name for joy?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Is there a name to change men,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Their hate and greed destroy?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Have we a name for healing?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Have we a name for peace?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Have we a name for freedom,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Deliverance and release?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en-US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AF08C7C3-AA4F-9365-9D22-760C4203DC0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7" y="620712"/>
            <a:ext cx="9648825" cy="5616575"/>
          </a:xfrm>
        </p:spPr>
        <p:txBody>
          <a:bodyPr rtlCol="0">
            <a:norm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2000" dirty="0"/>
              <a:t>Chorus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There's no other name but this name,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And no other name will do.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There's no other name but Jesu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For folk like me and you.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For no other name brings pardon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And sets everybody free.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There's no other name but Jesus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For you and me.</a:t>
            </a:r>
          </a:p>
          <a:p>
            <a:pPr fontAlgn="auto">
              <a:spcAft>
                <a:spcPts val="0"/>
              </a:spcAft>
              <a:buFont typeface="Wingdings 2" charset="2"/>
              <a:buNone/>
              <a:defRPr/>
            </a:pPr>
            <a:endParaRPr lang="en-US" altLang="en-US" sz="4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57B5A067-E3F7-F829-424F-12C10EEF28A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43472" y="620762"/>
            <a:ext cx="9001125" cy="5616475"/>
          </a:xfrm>
        </p:spPr>
        <p:txBody>
          <a:bodyPr/>
          <a:lstStyle/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dirty="0"/>
              <a:t>Verse 2.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Say, is there a name for meaning?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Is there a name for might?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Is there a name for mercy,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A name for life and light?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Have we a name for laughter?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Have we a name for grace?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Have we a name for glory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Transcending time and space?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AAAEF337-DAD6-0952-910D-DF951B12688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43472" y="620712"/>
            <a:ext cx="9648825" cy="5616575"/>
          </a:xfrm>
        </p:spPr>
        <p:txBody>
          <a:bodyPr rtlCol="0">
            <a:norm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dirty="0"/>
              <a:t>Chorus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There's no other name but this name,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And no other name will do.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There's no other name but Jesu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For folk like me and you.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For no other name brings pardon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And sets everybody free.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There's no other name but Jesus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000" dirty="0"/>
              <a:t>For you and me.</a:t>
            </a:r>
          </a:p>
          <a:p>
            <a:pPr fontAlgn="auto">
              <a:spcAft>
                <a:spcPts val="0"/>
              </a:spcAft>
              <a:buFont typeface="Wingdings 2" charset="2"/>
              <a:buNone/>
              <a:defRPr/>
            </a:pPr>
            <a:endParaRPr lang="en-US" altLang="en-US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7FF6F98B-398E-2156-FF6C-3AF4A898010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102643" y="613618"/>
            <a:ext cx="7986713" cy="5630763"/>
          </a:xfrm>
        </p:spPr>
        <p:txBody>
          <a:bodyPr/>
          <a:lstStyle/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dirty="0"/>
              <a:t>Verse 3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Say, is there a name for pardon?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Is there a name for power?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Is there a name to guide us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Each day and every hour?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Have we a name for cleansing?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Have we a name for care?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Have we a name for all men</a:t>
            </a:r>
          </a:p>
          <a:p>
            <a:pPr>
              <a:spcBef>
                <a:spcPts val="600"/>
              </a:spcBef>
              <a:buFont typeface="Wingdings 2" panose="05020102010507070707" pitchFamily="18" charset="2"/>
              <a:buNone/>
            </a:pPr>
            <a:r>
              <a:rPr lang="en-AU" altLang="en-US" sz="4000" dirty="0"/>
              <a:t>For always, everywhere?</a:t>
            </a:r>
            <a:endParaRPr lang="en-AU" altLang="en-US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5EC72B1-2D7E-246D-3742-C269CFF5DE2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19536" y="620712"/>
            <a:ext cx="7926388" cy="561657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dirty="0"/>
              <a:t>Chorus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300" dirty="0"/>
              <a:t>There's no other name but this name,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300" dirty="0"/>
              <a:t>And no other name will do.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300" dirty="0"/>
              <a:t>There's no other name but Jesu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300" dirty="0"/>
              <a:t>For folk like me and you.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300" dirty="0"/>
              <a:t>For no other name brings pardon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300" dirty="0"/>
              <a:t>And sets everybody free.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300" dirty="0"/>
              <a:t>There's no other name but Jesus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300" dirty="0"/>
              <a:t>For you and me.</a:t>
            </a:r>
          </a:p>
          <a:p>
            <a:pPr fontAlgn="auto">
              <a:spcAft>
                <a:spcPts val="0"/>
              </a:spcAft>
              <a:buFont typeface="Wingdings 2" charset="2"/>
              <a:buNone/>
              <a:defRPr/>
            </a:pPr>
            <a:endParaRPr lang="en-US" altLang="en-US" sz="4400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B2A089D2-9C53-6A4C-4048-DF194C7398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05488"/>
            <a:ext cx="5040312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/>
              <a:t>CCLI Song # 3404210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/>
              <a:t>John Gowans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/>
              <a:t>© Salvationist Publishing &amp; Supplies Ltd.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/>
              <a:t>For use solely with the SongSelect® Terms of Use. All rights reserved. www.ccli.com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/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424</Words>
  <Application>Microsoft Office PowerPoint</Application>
  <PresentationFormat>Widescreen</PresentationFormat>
  <Paragraphs>68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9</cp:revision>
  <dcterms:created xsi:type="dcterms:W3CDTF">1998-10-22T05:41:22Z</dcterms:created>
  <dcterms:modified xsi:type="dcterms:W3CDTF">2023-06-06T07:23:08Z</dcterms:modified>
</cp:coreProperties>
</file>